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grandir Medium" panose="020B0604020202020204" charset="0"/>
      <p:regular r:id="rId31"/>
    </p:embeddedFont>
    <p:embeddedFont>
      <p:font typeface="Algerian" panose="04020705040A02060702" pitchFamily="82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 Bold" panose="020B0604020202020204" charset="0"/>
      <p:regular r:id="rId37"/>
    </p:embeddedFont>
    <p:embeddedFont>
      <p:font typeface="Kollektif Bold" panose="020B0604020202020204" charset="0"/>
      <p:regular r:id="rId38"/>
    </p:embeddedFont>
    <p:embeddedFont>
      <p:font typeface="Livvic Bold" panose="020B0604020202020204" charset="0"/>
      <p:regular r:id="rId39"/>
    </p:embeddedFont>
    <p:embeddedFont>
      <p:font typeface="Livvic Bold Bold" panose="020B0604020202020204" charset="0"/>
      <p:regular r:id="rId40"/>
    </p:embeddedFont>
    <p:embeddedFont>
      <p:font typeface="Poppins ExtraBold" panose="00000900000000000000" pitchFamily="2" charset="0"/>
      <p:regular r:id="rId41"/>
      <p:bold r:id="rId42"/>
      <p:boldItalic r:id="rId43"/>
    </p:embeddedFont>
    <p:embeddedFont>
      <p:font typeface="Poppins Medium" panose="00000600000000000000" pitchFamily="2" charset="0"/>
      <p:regular r:id="rId44"/>
      <p:italic r:id="rId45"/>
    </p:embeddedFont>
    <p:embeddedFont>
      <p:font typeface="Yellowtail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22" autoAdjust="0"/>
  </p:normalViewPr>
  <p:slideViewPr>
    <p:cSldViewPr>
      <p:cViewPr varScale="1">
        <p:scale>
          <a:sx n="54" d="100"/>
          <a:sy n="54" d="100"/>
        </p:scale>
        <p:origin x="66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.sv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sv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.sv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sv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.sv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.svg"/><Relationship Id="rId7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2.svg"/><Relationship Id="rId7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.svg"/><Relationship Id="rId7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2.svg"/><Relationship Id="rId7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52239" y="2230295"/>
            <a:ext cx="2040636" cy="5945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64435" y="3767640"/>
            <a:ext cx="4846124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710569" y="5360791"/>
            <a:ext cx="10045506" cy="9525"/>
          </a:xfrm>
          <a:prstGeom prst="line">
            <a:avLst/>
          </a:prstGeom>
          <a:ln w="19050" cap="flat">
            <a:solidFill>
              <a:srgbClr val="F4DDB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547642" y="3272915"/>
            <a:ext cx="10740358" cy="210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20"/>
              </a:lnSpc>
            </a:pPr>
            <a:r>
              <a:rPr lang="en-US" sz="12300" spc="615">
                <a:solidFill>
                  <a:srgbClr val="FFAF00"/>
                </a:solidFill>
                <a:latin typeface="Livvic Bold"/>
              </a:rPr>
              <a:t>HAPPY CLUB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1565" y="5390049"/>
            <a:ext cx="6207237" cy="83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dirty="0">
                <a:solidFill>
                  <a:srgbClr val="F4DDB5"/>
                </a:solidFill>
                <a:latin typeface="Yellowtail"/>
              </a:rPr>
              <a:t>WELCOMES  YOU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5350577"/>
            <a:ext cx="2092585" cy="4936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-1"/>
            <a:ext cx="2092585" cy="5905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52123" y="1649090"/>
            <a:ext cx="6005106" cy="6767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3707" y="3237490"/>
            <a:ext cx="8703701" cy="358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6400" u="sng">
                <a:solidFill>
                  <a:srgbClr val="992800"/>
                </a:solidFill>
                <a:latin typeface="Livvic Bold Bold"/>
              </a:rPr>
              <a:t>PRESIDENT</a:t>
            </a:r>
          </a:p>
          <a:p>
            <a:pPr algn="ctr">
              <a:lnSpc>
                <a:spcPts val="10048"/>
              </a:lnSpc>
            </a:pPr>
            <a:r>
              <a:rPr lang="en-US" sz="6400">
                <a:solidFill>
                  <a:srgbClr val="992800"/>
                </a:solidFill>
                <a:latin typeface="Kollektif Bold"/>
              </a:rPr>
              <a:t>SUKHMANJOT SINGH</a:t>
            </a:r>
          </a:p>
          <a:p>
            <a:pPr algn="ctr">
              <a:lnSpc>
                <a:spcPts val="7680"/>
              </a:lnSpc>
            </a:pPr>
            <a:endParaRPr lang="en-US" sz="6400">
              <a:solidFill>
                <a:srgbClr val="992800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-1"/>
            <a:ext cx="2486208" cy="24753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7808377"/>
            <a:ext cx="2486208" cy="24786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78102" y="3158112"/>
            <a:ext cx="11731795" cy="3967457"/>
            <a:chOff x="0" y="0"/>
            <a:chExt cx="3089856" cy="1044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856" cy="1044927"/>
            </a:xfrm>
            <a:custGeom>
              <a:avLst/>
              <a:gdLst/>
              <a:ahLst/>
              <a:cxnLst/>
              <a:rect l="l" t="t" r="r" b="b"/>
              <a:pathLst>
                <a:path w="3089856" h="1044927">
                  <a:moveTo>
                    <a:pt x="42234" y="0"/>
                  </a:moveTo>
                  <a:lnTo>
                    <a:pt x="3047621" y="0"/>
                  </a:lnTo>
                  <a:cubicBezTo>
                    <a:pt x="3070947" y="0"/>
                    <a:pt x="3089856" y="18909"/>
                    <a:pt x="3089856" y="42234"/>
                  </a:cubicBezTo>
                  <a:lnTo>
                    <a:pt x="3089856" y="1002693"/>
                  </a:lnTo>
                  <a:cubicBezTo>
                    <a:pt x="3089856" y="1026018"/>
                    <a:pt x="3070947" y="1044927"/>
                    <a:pt x="3047621" y="1044927"/>
                  </a:cubicBezTo>
                  <a:lnTo>
                    <a:pt x="42234" y="1044927"/>
                  </a:lnTo>
                  <a:cubicBezTo>
                    <a:pt x="18909" y="1044927"/>
                    <a:pt x="0" y="1026018"/>
                    <a:pt x="0" y="1002693"/>
                  </a:cubicBezTo>
                  <a:lnTo>
                    <a:pt x="0" y="42234"/>
                  </a:lnTo>
                  <a:cubicBezTo>
                    <a:pt x="0" y="18909"/>
                    <a:pt x="18909" y="0"/>
                    <a:pt x="42234" y="0"/>
                  </a:cubicBezTo>
                  <a:close/>
                </a:path>
              </a:pathLst>
            </a:custGeom>
            <a:solidFill>
              <a:srgbClr val="F4DDB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78102" y="3418204"/>
            <a:ext cx="11731795" cy="347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MEET OUR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VICE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PRESIDENTS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93940" y="2586289"/>
            <a:ext cx="1462804" cy="11436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5350577"/>
            <a:ext cx="2092585" cy="4936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-1"/>
            <a:ext cx="2092585" cy="5905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0946" y="1683786"/>
            <a:ext cx="6429818" cy="69194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25033" y="3272928"/>
            <a:ext cx="8703701" cy="503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2"/>
              </a:lnSpc>
            </a:pPr>
            <a:r>
              <a:rPr lang="en-US" sz="6600" u="sng">
                <a:solidFill>
                  <a:srgbClr val="992800"/>
                </a:solidFill>
                <a:latin typeface="Livvic Bold Bold"/>
              </a:rPr>
              <a:t>VICE PRESIDENT</a:t>
            </a:r>
          </a:p>
          <a:p>
            <a:pPr algn="ctr">
              <a:lnSpc>
                <a:spcPts val="10519"/>
              </a:lnSpc>
            </a:pPr>
            <a:r>
              <a:rPr lang="en-US" sz="6700">
                <a:solidFill>
                  <a:srgbClr val="992800"/>
                </a:solidFill>
                <a:latin typeface="Kollektif Bold"/>
              </a:rPr>
              <a:t>RITIK KUMAR</a:t>
            </a:r>
          </a:p>
          <a:p>
            <a:pPr algn="ctr">
              <a:lnSpc>
                <a:spcPts val="10362"/>
              </a:lnSpc>
            </a:pPr>
            <a:endParaRPr lang="en-US" sz="6700">
              <a:solidFill>
                <a:srgbClr val="992800"/>
              </a:solidFill>
              <a:latin typeface="Kollektif Bold"/>
            </a:endParaRPr>
          </a:p>
          <a:p>
            <a:pPr algn="ctr">
              <a:lnSpc>
                <a:spcPts val="7920"/>
              </a:lnSpc>
            </a:pPr>
            <a:endParaRPr lang="en-US" sz="6700">
              <a:solidFill>
                <a:srgbClr val="992800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5350577"/>
            <a:ext cx="2092585" cy="4936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-1"/>
            <a:ext cx="2092585" cy="590525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05646" y="1594470"/>
            <a:ext cx="6934339" cy="69343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128" b="-1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337755" y="3300236"/>
            <a:ext cx="8703701" cy="636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2"/>
              </a:lnSpc>
            </a:pPr>
            <a:r>
              <a:rPr lang="en-US" sz="6600" u="sng">
                <a:solidFill>
                  <a:srgbClr val="992800"/>
                </a:solidFill>
                <a:latin typeface="Livvic Bold Bold"/>
              </a:rPr>
              <a:t>VICE PRESIDENT</a:t>
            </a:r>
          </a:p>
          <a:p>
            <a:pPr algn="ctr">
              <a:lnSpc>
                <a:spcPts val="10519"/>
              </a:lnSpc>
            </a:pPr>
            <a:r>
              <a:rPr lang="en-US" sz="6700">
                <a:solidFill>
                  <a:srgbClr val="992800"/>
                </a:solidFill>
                <a:latin typeface="Kollektif Bold"/>
              </a:rPr>
              <a:t>TRIPTI SHARMA</a:t>
            </a:r>
          </a:p>
          <a:p>
            <a:pPr algn="ctr">
              <a:lnSpc>
                <a:spcPts val="10519"/>
              </a:lnSpc>
            </a:pPr>
            <a:endParaRPr lang="en-US" sz="6700">
              <a:solidFill>
                <a:srgbClr val="992800"/>
              </a:solidFill>
              <a:latin typeface="Kollektif Bold"/>
            </a:endParaRPr>
          </a:p>
          <a:p>
            <a:pPr algn="ctr">
              <a:lnSpc>
                <a:spcPts val="10362"/>
              </a:lnSpc>
            </a:pPr>
            <a:endParaRPr lang="en-US" sz="6700">
              <a:solidFill>
                <a:srgbClr val="992800"/>
              </a:solidFill>
              <a:latin typeface="Kollektif Bold"/>
            </a:endParaRPr>
          </a:p>
          <a:p>
            <a:pPr algn="ctr">
              <a:lnSpc>
                <a:spcPts val="7920"/>
              </a:lnSpc>
            </a:pPr>
            <a:endParaRPr lang="en-US" sz="6700">
              <a:solidFill>
                <a:srgbClr val="992800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900053" y="3112285"/>
            <a:ext cx="2040636" cy="38407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404461" y="3280278"/>
            <a:ext cx="2040636" cy="37264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40743" y="4607334"/>
            <a:ext cx="1060651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AF00"/>
                </a:solidFill>
                <a:latin typeface="Livvic Bold"/>
              </a:rPr>
              <a:t>COORDINATORS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9149" y="3764528"/>
            <a:ext cx="632970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C7F72"/>
                </a:solidFill>
                <a:latin typeface="Livvic Bold"/>
              </a:rPr>
              <a:t>OUR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295914" y="540015"/>
            <a:ext cx="2398711" cy="82974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812997" y="2270969"/>
            <a:ext cx="4632061" cy="46320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4727" y="2372699"/>
            <a:ext cx="4428602" cy="442860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225101" y="2683081"/>
            <a:ext cx="3807853" cy="38078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7979" r="-48728" b="-8670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098720" y="2372699"/>
            <a:ext cx="4632061" cy="46320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00450" y="2474429"/>
            <a:ext cx="4428602" cy="44286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510825" y="2784811"/>
            <a:ext cx="3807853" cy="380783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2708" t="-58670" r="-50339" b="-13033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26599" y="2372699"/>
            <a:ext cx="4632061" cy="463206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8329" y="2474429"/>
            <a:ext cx="4428602" cy="442860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538703" y="2784811"/>
            <a:ext cx="3807853" cy="3807837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5274" r="-75829" b="-22638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785946" y="7163624"/>
            <a:ext cx="5143447" cy="59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9E9E9"/>
                </a:solidFill>
                <a:latin typeface="Poppins ExtraBold"/>
              </a:rPr>
              <a:t>JAY WARDHAN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3368" y="7696312"/>
            <a:ext cx="4955945" cy="4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E9E9E9"/>
                </a:solidFill>
                <a:latin typeface="Poppins Medium"/>
              </a:rPr>
              <a:t>Coordinator (Content Team)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22862" y="7163624"/>
            <a:ext cx="5143447" cy="59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9E9E9"/>
                </a:solidFill>
                <a:latin typeface="Poppins ExtraBold"/>
              </a:rPr>
              <a:t>ABHISHEK KUMAR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28915" y="7689413"/>
            <a:ext cx="5092379" cy="4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E9E9E9"/>
                </a:solidFill>
                <a:latin typeface="Poppins Medium"/>
              </a:rPr>
              <a:t>Coordinator (Technical Team)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46285" y="7163624"/>
            <a:ext cx="5143447" cy="59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9E9E9"/>
                </a:solidFill>
                <a:latin typeface="Poppins ExtraBold"/>
              </a:rPr>
              <a:t>ROHINI SINGH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44843" y="7682514"/>
            <a:ext cx="3946331" cy="4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E9E9E9"/>
                </a:solidFill>
                <a:latin typeface="Poppins Medium"/>
              </a:rPr>
              <a:t>Coordinator (Koshish)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7944644" y="743475"/>
            <a:ext cx="2398711" cy="82974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82325" y="2474429"/>
            <a:ext cx="4632061" cy="46320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4055" y="2576158"/>
            <a:ext cx="4428602" cy="442860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94430" y="2886541"/>
            <a:ext cx="3807853" cy="38078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0220" t="-50598" r="-35645" b="-2006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26633" y="7265354"/>
            <a:ext cx="5143447" cy="59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9E9E9"/>
                </a:solidFill>
                <a:latin typeface="Poppins ExtraBold"/>
              </a:rPr>
              <a:t>AYUSH  RAJ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2686" y="7791143"/>
            <a:ext cx="5092379" cy="4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E9E9E9"/>
                </a:solidFill>
                <a:latin typeface="Poppins Medium"/>
              </a:rPr>
              <a:t>Coordinator (Wall of Kindness)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362936" y="2576158"/>
            <a:ext cx="4632061" cy="46320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64666" y="2677888"/>
            <a:ext cx="4428602" cy="44286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775041" y="2988270"/>
            <a:ext cx="3807853" cy="380783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914" t="-33148" r="-27230" b="-6037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107243" y="7367084"/>
            <a:ext cx="5143447" cy="59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9E9E9"/>
                </a:solidFill>
                <a:latin typeface="Poppins ExtraBold"/>
              </a:rPr>
              <a:t>GOURAV KUMAR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12885" y="7892873"/>
            <a:ext cx="5037805" cy="4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E9E9E9"/>
                </a:solidFill>
                <a:latin typeface="Poppins Medium"/>
              </a:rPr>
              <a:t>Coordinator (Discipline Team)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4382" y="3377776"/>
            <a:ext cx="2040636" cy="35294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559220" y="3435038"/>
            <a:ext cx="2040636" cy="34169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17641" y="4620773"/>
            <a:ext cx="12052718" cy="154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AF00"/>
                </a:solidFill>
                <a:latin typeface="Livvic Bold"/>
              </a:rPr>
              <a:t>CO-COORDINATORS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79149" y="3764528"/>
            <a:ext cx="632970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C7F72"/>
                </a:solidFill>
                <a:latin typeface="Livvic Bold"/>
              </a:rPr>
              <a:t>OUR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407366" y="-199273"/>
            <a:ext cx="1468313" cy="5079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411147" y="-210298"/>
            <a:ext cx="1477280" cy="51100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2988957" y="-342060"/>
            <a:ext cx="1550870" cy="53646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434431" y="0"/>
            <a:ext cx="3623806" cy="3438654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44619" y="1028700"/>
            <a:ext cx="2508950" cy="2434685"/>
            <a:chOff x="0" y="0"/>
            <a:chExt cx="6350000" cy="6162040"/>
          </a:xfrm>
        </p:grpSpPr>
        <p:sp>
          <p:nvSpPr>
            <p:cNvPr id="7" name="Freeform 7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6"/>
              <a:stretch>
                <a:fillRect t="-1640" b="-164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709819" y="1028700"/>
            <a:ext cx="2508950" cy="2434685"/>
            <a:chOff x="0" y="0"/>
            <a:chExt cx="6350000" cy="6162040"/>
          </a:xfrm>
        </p:grpSpPr>
        <p:sp>
          <p:nvSpPr>
            <p:cNvPr id="10" name="Freeform 10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7"/>
              <a:stretch>
                <a:fillRect t="-1203" b="-1203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72125" y="1028700"/>
            <a:ext cx="2508950" cy="2434685"/>
            <a:chOff x="0" y="0"/>
            <a:chExt cx="6350000" cy="6162040"/>
          </a:xfrm>
        </p:grpSpPr>
        <p:sp>
          <p:nvSpPr>
            <p:cNvPr id="13" name="Freeform 13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8"/>
              <a:stretch>
                <a:fillRect t="-14550" b="-14550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434431" y="1028700"/>
            <a:ext cx="2508950" cy="2434685"/>
            <a:chOff x="0" y="0"/>
            <a:chExt cx="6350000" cy="6162040"/>
          </a:xfrm>
        </p:grpSpPr>
        <p:sp>
          <p:nvSpPr>
            <p:cNvPr id="16" name="Freeform 16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9"/>
              <a:stretch>
                <a:fillRect t="-1640" b="-1640"/>
              </a:stretch>
            </a:blip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4413154" y="4258042"/>
            <a:ext cx="1468313" cy="50790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416934" y="4247017"/>
            <a:ext cx="1477280" cy="511008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2994744" y="4115255"/>
            <a:ext cx="1550870" cy="5364646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50406" y="5486015"/>
            <a:ext cx="2508950" cy="2434685"/>
            <a:chOff x="0" y="0"/>
            <a:chExt cx="6350000" cy="6162040"/>
          </a:xfrm>
        </p:grpSpPr>
        <p:sp>
          <p:nvSpPr>
            <p:cNvPr id="22" name="Freeform 22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10"/>
              <a:stretch>
                <a:fillRect t="-8004" b="-81066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715606" y="5486015"/>
            <a:ext cx="2508950" cy="2434685"/>
            <a:chOff x="0" y="0"/>
            <a:chExt cx="6350000" cy="6162040"/>
          </a:xfrm>
        </p:grpSpPr>
        <p:sp>
          <p:nvSpPr>
            <p:cNvPr id="25" name="Freeform 25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11"/>
              <a:stretch>
                <a:fillRect t="-1640" b="-1640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077912" y="5486015"/>
            <a:ext cx="2508950" cy="2434685"/>
            <a:chOff x="0" y="0"/>
            <a:chExt cx="6350000" cy="6162040"/>
          </a:xfrm>
        </p:grpSpPr>
        <p:sp>
          <p:nvSpPr>
            <p:cNvPr id="28" name="Freeform 28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12"/>
              <a:stretch>
                <a:fillRect t="-726" b="-32062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4440219" y="5486015"/>
            <a:ext cx="2508950" cy="2434685"/>
            <a:chOff x="0" y="0"/>
            <a:chExt cx="6350000" cy="6162040"/>
          </a:xfrm>
        </p:grpSpPr>
        <p:sp>
          <p:nvSpPr>
            <p:cNvPr id="31" name="Freeform 31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13"/>
              <a:stretch>
                <a:fillRect t="-63" b="-33809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416494" y="3847879"/>
            <a:ext cx="4365200" cy="46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BIPANSHU KUMAR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81694" y="3847879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NEHAL PRIYANI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3847879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AMIT RANJAN JHA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06306" y="3847879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APARNA BHARTI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22281" y="8305194"/>
            <a:ext cx="4365200" cy="46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ADITYA RAUSHAN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87481" y="8305194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VIKASH KUMAR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9787" y="8305194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SHAKSHI SINGH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12093" y="8305194"/>
            <a:ext cx="4365200" cy="46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E9E9E9"/>
                </a:solidFill>
                <a:latin typeface="DM Sans Bold"/>
              </a:rPr>
              <a:t>NAMAN KUMAR SINHA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191010" y="1404784"/>
            <a:ext cx="1917246" cy="663198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685167" y="3012783"/>
            <a:ext cx="3256170" cy="3159787"/>
            <a:chOff x="0" y="0"/>
            <a:chExt cx="6350000" cy="6162040"/>
          </a:xfrm>
        </p:grpSpPr>
        <p:sp>
          <p:nvSpPr>
            <p:cNvPr id="4" name="Freeform 4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4"/>
              <a:stretch>
                <a:fillRect l="-38663" t="-1857" r="-54020" b="-16348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46664" y="3012783"/>
            <a:ext cx="3256170" cy="3159787"/>
            <a:chOff x="0" y="0"/>
            <a:chExt cx="6350000" cy="6162040"/>
          </a:xfrm>
        </p:grpSpPr>
        <p:sp>
          <p:nvSpPr>
            <p:cNvPr id="7" name="Freeform 7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5"/>
              <a:stretch>
                <a:fillRect l="-145661" t="-324774" r="-85802" b="-33597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480625" y="6669545"/>
            <a:ext cx="5665252" cy="6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E9E9E9"/>
                </a:solidFill>
                <a:latin typeface="DM Sans Bold"/>
              </a:rPr>
              <a:t>HIMANSHU CHAUDHARY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2122" y="6669545"/>
            <a:ext cx="5665252" cy="60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E9E9E9"/>
                </a:solidFill>
                <a:latin typeface="DM Sans Bold"/>
              </a:rPr>
              <a:t>NAVJEET KAUR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886" y="34471"/>
            <a:ext cx="6092879" cy="60450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000" y="1409700"/>
            <a:ext cx="7555274" cy="72678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3536562"/>
            <a:ext cx="7616578" cy="35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 u="sng">
                <a:solidFill>
                  <a:srgbClr val="E9E9E9"/>
                </a:solidFill>
                <a:latin typeface="Livvic Bold Bold"/>
              </a:rPr>
              <a:t>PATRON IN CHIEF </a:t>
            </a:r>
          </a:p>
          <a:p>
            <a:pPr algn="ctr">
              <a:lnSpc>
                <a:spcPts val="5100"/>
              </a:lnSpc>
            </a:pPr>
            <a:endParaRPr lang="en-US" sz="5100" u="sng">
              <a:solidFill>
                <a:srgbClr val="E9E9E9"/>
              </a:solidFill>
              <a:latin typeface="Livvic Bold Bold"/>
            </a:endParaRP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Dr. SHAILENDRA JAIN </a:t>
            </a: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(DIRECTOR, SLIET)</a:t>
            </a:r>
          </a:p>
          <a:p>
            <a:pPr algn="ctr">
              <a:lnSpc>
                <a:spcPts val="5100"/>
              </a:lnSpc>
            </a:pPr>
            <a:endParaRPr lang="en-US" sz="5100">
              <a:solidFill>
                <a:srgbClr val="F4DDB5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22909" y="3503544"/>
            <a:ext cx="2040636" cy="2886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907627" y="3586715"/>
            <a:ext cx="2040636" cy="27201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70373" y="4866256"/>
            <a:ext cx="12947253" cy="119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9000">
                <a:solidFill>
                  <a:srgbClr val="FFAF00"/>
                </a:solidFill>
                <a:latin typeface="Livvic Bold"/>
              </a:rPr>
              <a:t>EXECUTIVE MEMEBERS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31882" y="3764528"/>
            <a:ext cx="632970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C7F72"/>
                </a:solidFill>
                <a:latin typeface="Livvic Bold"/>
              </a:rPr>
              <a:t>OUR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4382" y="4894414"/>
            <a:ext cx="2040636" cy="352940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5110" r="223" b="-1511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584" r="223" b="-9207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184" r="18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9691" r="223" b="-96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3727" r="223" b="-372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084270" y="1720569"/>
            <a:ext cx="2040636" cy="2366825"/>
          </a:xfrm>
          <a:prstGeom prst="rect">
            <a:avLst/>
          </a:prstGeom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2499" r="223" b="-1249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76782" y="4156841"/>
            <a:ext cx="367285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SUSHMITA PRITAM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0259" y="8108710"/>
            <a:ext cx="3365905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NAVPREET SINGH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60796" y="4156841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JANVI KUMARI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NEHA KUMARI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37079" y="433556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SWATI DHIMAN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37079" y="8287429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ALFAZ KHAN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9392" y="4899424"/>
            <a:ext cx="2040636" cy="351938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38464" t="-61109" r="-23705" b="-20087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4216" r="223" b="-2671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398" r="223" b="-1639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 b="-63933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076898" y="1695178"/>
            <a:ext cx="2040636" cy="2381574"/>
          </a:xfrm>
          <a:prstGeom prst="rect">
            <a:avLst/>
          </a:prstGeom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200" r="223" b="-220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76782" y="4156841"/>
            <a:ext cx="367285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SHIVAM KUMAR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0259" y="8108710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GORISHA SHARMA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3726" y="4156841"/>
            <a:ext cx="3640548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ASHUTOSH KUMAR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KISHAN RAJ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TWINKLE PODDAR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334731"/>
            <a:ext cx="3414740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RITIKA ANAND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2F39BF2E-F7FD-2A94-F95B-2652DA342C6C}"/>
              </a:ext>
            </a:extLst>
          </p:cNvPr>
          <p:cNvGrpSpPr>
            <a:grpSpLocks noChangeAspect="1"/>
          </p:cNvGrpSpPr>
          <p:nvPr/>
        </p:nvGrpSpPr>
        <p:grpSpPr>
          <a:xfrm>
            <a:off x="1749430" y="1333532"/>
            <a:ext cx="2782995" cy="2772124"/>
            <a:chOff x="0" y="0"/>
            <a:chExt cx="6502400" cy="6477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685F89B-3C89-CB04-91F7-6A70D086E6FD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1813" t="-88721" r="-15552" b="-73256"/>
              </a:stretch>
            </a:blip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10A99A7D-2E60-3B98-12D7-68580355B013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4382" y="4894414"/>
            <a:ext cx="2040636" cy="352940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1729" r="223" b="-6490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973" r="223" b="-97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4198" r="223" b="-1419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6431" r="223" b="-3302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084269" y="1702552"/>
            <a:ext cx="2040636" cy="2366826"/>
          </a:xfrm>
          <a:prstGeom prst="rect">
            <a:avLst/>
          </a:prstGeom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3244" r="223" b="-23244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76782" y="4156841"/>
            <a:ext cx="367285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ANSHU KUMARI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8108710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ADITI RAJ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30900" y="4224402"/>
            <a:ext cx="331743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AKANSHA SINGH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KAJAL KUMARI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SARVAGYA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334731"/>
            <a:ext cx="3414740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KUMAR SHANU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9392" y="4899424"/>
            <a:ext cx="2040636" cy="351938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4237" r="223" b="-5718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99" r="223" b="-2499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76782" y="4156841"/>
            <a:ext cx="367285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PRATEEK RANJAN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782" y="8111852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SEJAL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2022" r="223" b="-11019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601" r="-260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430900" y="4224402"/>
            <a:ext cx="331743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RAHUL SHARMA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YAMINI PRIYA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863044" y="1481326"/>
            <a:ext cx="2040636" cy="2809277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1599" r="223" b="-1159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RITIKA SINGH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334731"/>
            <a:ext cx="3414740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NISHANT SHUKLA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9392" y="4899424"/>
            <a:ext cx="2040636" cy="351938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0606" y="4156841"/>
            <a:ext cx="4125213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SHANTANU KASHYAP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782" y="8111852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MD SAYEED 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430900" y="4224402"/>
            <a:ext cx="331743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SHIVANI GUPTA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CHANDAN RAJ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0334" r="223" b="-10334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076895" y="1695178"/>
            <a:ext cx="2040636" cy="2381574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3657" r="223" b="-365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RISHU KUMAR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334731"/>
            <a:ext cx="3414740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DIKSHIT KUMAR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4382" y="4894414"/>
            <a:ext cx="2040636" cy="352940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9035" r="223" b="-903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58826" t="-35792" r="-52479" b="-28672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066" r="-24180" b="-4107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 b="-2239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53045" r="-21057" b="-2177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863044" y="1481326"/>
            <a:ext cx="2040636" cy="2809277"/>
          </a:xfrm>
          <a:prstGeom prst="rect">
            <a:avLst/>
          </a:prstGeom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313" r="223" b="-313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50606" y="4156841"/>
            <a:ext cx="4125213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ARYAN RAJ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6782" y="8111852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KAVYANSHI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30900" y="4224402"/>
            <a:ext cx="331743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ROHIT KUMAR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PRATISTHA RAJ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ARCHANA SINHA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127573"/>
            <a:ext cx="3414740" cy="91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MINAKSHI SHRIVASTAVA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749392" y="4899424"/>
            <a:ext cx="2040636" cy="351938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21715" y="5273053"/>
            <a:ext cx="2782995" cy="2772124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1715" y="1321184"/>
            <a:ext cx="2782995" cy="2772124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6247" t="-20452" r="-22949" b="-21257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698775" y="5273053"/>
            <a:ext cx="2782995" cy="277212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3286" r="223" b="-328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698775" y="1321184"/>
            <a:ext cx="2782995" cy="277212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4114" r="223" b="-411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75057" y="5451772"/>
            <a:ext cx="2782995" cy="277212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455" r="223" b="-4954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076895" y="1695178"/>
            <a:ext cx="2040636" cy="2381574"/>
          </a:xfrm>
          <a:prstGeom prst="rect">
            <a:avLst/>
          </a:prstGeom>
        </p:spPr>
      </p:pic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675057" y="1499903"/>
            <a:ext cx="2782995" cy="2772124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61109" r="223" b="-6110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50606" y="4156841"/>
            <a:ext cx="4125213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BADAL TIRKEY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6782" y="8111852"/>
            <a:ext cx="3519382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SOURAV KUMAR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30900" y="4224402"/>
            <a:ext cx="3317439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RITIK KUMAR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796" y="8108710"/>
            <a:ext cx="305895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ANAND KUMAR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9598" y="4382862"/>
            <a:ext cx="3722221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HARSH RAJ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1998" y="8334731"/>
            <a:ext cx="3414740" cy="4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D9D9D9"/>
                </a:solidFill>
                <a:latin typeface="Agrandir Medium"/>
              </a:rPr>
              <a:t>VISHNU KUMAR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11523593" y="1742584"/>
            <a:ext cx="1769415" cy="61206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5403681" y="1742584"/>
            <a:ext cx="1769415" cy="612061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90748" y="3305963"/>
            <a:ext cx="3005599" cy="2993858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65959" y="6362721"/>
            <a:ext cx="4455177" cy="5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3208">
                <a:solidFill>
                  <a:srgbClr val="D9D9D9"/>
                </a:solidFill>
                <a:latin typeface="Agrandir Medium"/>
              </a:rPr>
              <a:t>RISHIKA KUMARI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845897" y="3305963"/>
            <a:ext cx="3005599" cy="2993858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5229" t="-38895" r="-24389" b="-10553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556596" y="6435686"/>
            <a:ext cx="3582792" cy="5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3208">
                <a:solidFill>
                  <a:srgbClr val="D9D9D9"/>
                </a:solidFill>
                <a:latin typeface="Agrandir Medium"/>
              </a:rPr>
              <a:t>KRITI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965809" y="3305963"/>
            <a:ext cx="3005599" cy="2993858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324" r="223" b="-2973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676508" y="6435686"/>
            <a:ext cx="3582792" cy="5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3208">
                <a:solidFill>
                  <a:srgbClr val="D9D9D9"/>
                </a:solidFill>
                <a:latin typeface="Agrandir Medium"/>
              </a:rPr>
              <a:t>RUDRANI KUMARI</a:t>
            </a: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FA464CCC-FB3F-BF66-2A52-073B6534B924}"/>
              </a:ext>
            </a:extLst>
          </p:cNvPr>
          <p:cNvGrpSpPr>
            <a:grpSpLocks noChangeAspect="1"/>
          </p:cNvGrpSpPr>
          <p:nvPr/>
        </p:nvGrpSpPr>
        <p:grpSpPr>
          <a:xfrm>
            <a:off x="13959920" y="3298494"/>
            <a:ext cx="3005599" cy="2993858"/>
            <a:chOff x="0" y="0"/>
            <a:chExt cx="6502400" cy="64770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77A4CDA-BDCA-7AC3-F7EE-CF4C2DEF44E9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61109" r="223" b="-61109"/>
              </a:stretch>
            </a:blipFill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325AE7F-01AB-21D1-F57E-5AAF25648151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07FBA"/>
            </a:solid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2136857" y="-268708"/>
            <a:ext cx="5882435" cy="64198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1541" y="3006373"/>
            <a:ext cx="11731795" cy="3967457"/>
            <a:chOff x="0" y="0"/>
            <a:chExt cx="3089856" cy="10449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89856" cy="1044927"/>
            </a:xfrm>
            <a:custGeom>
              <a:avLst/>
              <a:gdLst/>
              <a:ahLst/>
              <a:cxnLst/>
              <a:rect l="l" t="t" r="r" b="b"/>
              <a:pathLst>
                <a:path w="3089856" h="1044927">
                  <a:moveTo>
                    <a:pt x="42234" y="0"/>
                  </a:moveTo>
                  <a:lnTo>
                    <a:pt x="3047621" y="0"/>
                  </a:lnTo>
                  <a:cubicBezTo>
                    <a:pt x="3070947" y="0"/>
                    <a:pt x="3089856" y="18909"/>
                    <a:pt x="3089856" y="42234"/>
                  </a:cubicBezTo>
                  <a:lnTo>
                    <a:pt x="3089856" y="1002693"/>
                  </a:lnTo>
                  <a:cubicBezTo>
                    <a:pt x="3089856" y="1026018"/>
                    <a:pt x="3070947" y="1044927"/>
                    <a:pt x="3047621" y="1044927"/>
                  </a:cubicBezTo>
                  <a:lnTo>
                    <a:pt x="42234" y="1044927"/>
                  </a:lnTo>
                  <a:cubicBezTo>
                    <a:pt x="18909" y="1044927"/>
                    <a:pt x="0" y="1026018"/>
                    <a:pt x="0" y="1002693"/>
                  </a:cubicBezTo>
                  <a:lnTo>
                    <a:pt x="0" y="42234"/>
                  </a:lnTo>
                  <a:cubicBezTo>
                    <a:pt x="0" y="18909"/>
                    <a:pt x="18909" y="0"/>
                    <a:pt x="42234" y="0"/>
                  </a:cubicBezTo>
                  <a:close/>
                </a:path>
              </a:pathLst>
            </a:custGeom>
            <a:solidFill>
              <a:srgbClr val="F4DDB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96037" y="2201245"/>
            <a:ext cx="1462804" cy="11436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4352575"/>
            <a:ext cx="17854877" cy="149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8"/>
              </a:lnSpc>
            </a:pPr>
            <a:r>
              <a:rPr lang="en-US" sz="11278">
                <a:solidFill>
                  <a:srgbClr val="011329"/>
                </a:solidFill>
                <a:latin typeface="Livvic Bold Bold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FE07-D524-736A-1C9D-0EE1DF7DD5E6}"/>
              </a:ext>
            </a:extLst>
          </p:cNvPr>
          <p:cNvSpPr txBox="1"/>
          <p:nvPr/>
        </p:nvSpPr>
        <p:spPr>
          <a:xfrm>
            <a:off x="13335000" y="7962026"/>
            <a:ext cx="4010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MADE BY :-</a:t>
            </a:r>
          </a:p>
          <a:p>
            <a:pPr algn="ctr"/>
            <a:r>
              <a:rPr lang="en-US" sz="4800" dirty="0">
                <a:latin typeface="Algerian" panose="04020705040A02060702" pitchFamily="82" charset="0"/>
              </a:rPr>
              <a:t>KRITI</a:t>
            </a:r>
            <a:endParaRPr lang="en-IN" sz="4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" y="0"/>
            <a:ext cx="5684183" cy="60701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58982" y="3087999"/>
            <a:ext cx="840031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 u="sng" dirty="0">
                <a:solidFill>
                  <a:srgbClr val="E9E9E9"/>
                </a:solidFill>
                <a:latin typeface="Livvic Bold Bold"/>
              </a:rPr>
              <a:t>PATRON  </a:t>
            </a:r>
          </a:p>
          <a:p>
            <a:pPr algn="ctr">
              <a:lnSpc>
                <a:spcPts val="5100"/>
              </a:lnSpc>
            </a:pPr>
            <a:endParaRPr lang="en-US" sz="5100" u="sng" dirty="0">
              <a:solidFill>
                <a:srgbClr val="E9E9E9"/>
              </a:solidFill>
              <a:latin typeface="Livvic Bold Bold"/>
            </a:endParaRPr>
          </a:p>
          <a:p>
            <a:pPr algn="ctr">
              <a:lnSpc>
                <a:spcPts val="6273"/>
              </a:lnSpc>
            </a:pPr>
            <a:r>
              <a:rPr lang="en-US" sz="5100" dirty="0">
                <a:solidFill>
                  <a:srgbClr val="F4DDB5"/>
                </a:solidFill>
                <a:latin typeface="Kollektif Bold"/>
              </a:rPr>
              <a:t>PROF. RAJESH KUMAR</a:t>
            </a:r>
          </a:p>
          <a:p>
            <a:pPr algn="ctr">
              <a:lnSpc>
                <a:spcPts val="6273"/>
              </a:lnSpc>
            </a:pPr>
            <a:r>
              <a:rPr lang="en-US" sz="4800" dirty="0">
                <a:solidFill>
                  <a:srgbClr val="F4DDB5"/>
                </a:solidFill>
                <a:latin typeface="Kollektif Bold"/>
              </a:rPr>
              <a:t>(DEAN, STUDENT WELFARE)</a:t>
            </a:r>
          </a:p>
          <a:p>
            <a:pPr algn="ctr">
              <a:lnSpc>
                <a:spcPts val="5100"/>
              </a:lnSpc>
            </a:pPr>
            <a:endParaRPr lang="en-US" sz="5100" dirty="0">
              <a:solidFill>
                <a:srgbClr val="F4DDB5"/>
              </a:solidFill>
              <a:latin typeface="Kollektif Bold"/>
            </a:endParaRPr>
          </a:p>
          <a:p>
            <a:pPr algn="ctr">
              <a:lnSpc>
                <a:spcPts val="5100"/>
              </a:lnSpc>
            </a:pPr>
            <a:endParaRPr lang="en-US" sz="5100" dirty="0">
              <a:solidFill>
                <a:srgbClr val="F4DDB5"/>
              </a:solidFill>
              <a:latin typeface="Kollektif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181100"/>
            <a:ext cx="7256066" cy="72641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" y="0"/>
            <a:ext cx="6092878" cy="6212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05247" y="3401374"/>
            <a:ext cx="9732401" cy="35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 u="sng">
                <a:solidFill>
                  <a:srgbClr val="E9E9E9"/>
                </a:solidFill>
                <a:latin typeface="Livvic Bold Bold"/>
              </a:rPr>
              <a:t>FOUNDER</a:t>
            </a:r>
          </a:p>
          <a:p>
            <a:pPr algn="ctr">
              <a:lnSpc>
                <a:spcPts val="5100"/>
              </a:lnSpc>
            </a:pPr>
            <a:endParaRPr lang="en-US" sz="5100" u="sng">
              <a:solidFill>
                <a:srgbClr val="E9E9E9"/>
              </a:solidFill>
              <a:latin typeface="Livvic Bold Bold"/>
            </a:endParaRP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Dr. ARVIND JAYANT</a:t>
            </a: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 (PROFESSOR &amp; HOD AT IGDTU)</a:t>
            </a:r>
          </a:p>
          <a:p>
            <a:pPr algn="ctr">
              <a:lnSpc>
                <a:spcPts val="6120"/>
              </a:lnSpc>
            </a:pPr>
            <a:endParaRPr lang="en-US" sz="5100">
              <a:solidFill>
                <a:srgbClr val="F4DDB5"/>
              </a:solidFill>
              <a:latin typeface="Kollektif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046" b="2046"/>
          <a:stretch>
            <a:fillRect/>
          </a:stretch>
        </p:blipFill>
        <p:spPr>
          <a:xfrm>
            <a:off x="1447800" y="800100"/>
            <a:ext cx="650061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2" y="-2"/>
            <a:ext cx="5791202" cy="56007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422906" y="3171682"/>
            <a:ext cx="8703701" cy="488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 u="sng" dirty="0">
                <a:solidFill>
                  <a:srgbClr val="E9E9E9"/>
                </a:solidFill>
                <a:latin typeface="Livvic Bold Bold"/>
              </a:rPr>
              <a:t>FOUNDER</a:t>
            </a:r>
          </a:p>
          <a:p>
            <a:pPr algn="ctr">
              <a:lnSpc>
                <a:spcPts val="5100"/>
              </a:lnSpc>
            </a:pPr>
            <a:endParaRPr lang="en-US" sz="5100" u="sng" dirty="0">
              <a:solidFill>
                <a:srgbClr val="E9E9E9"/>
              </a:solidFill>
              <a:latin typeface="Livvic Bold Bold"/>
            </a:endParaRPr>
          </a:p>
          <a:p>
            <a:pPr algn="ctr">
              <a:lnSpc>
                <a:spcPts val="6120"/>
              </a:lnSpc>
            </a:pPr>
            <a:r>
              <a:rPr lang="en-US" sz="5100" dirty="0">
                <a:solidFill>
                  <a:srgbClr val="F4DDB5"/>
                </a:solidFill>
                <a:latin typeface="Kollektif Bold"/>
              </a:rPr>
              <a:t>Dr. KALEEM A. KHAN </a:t>
            </a:r>
          </a:p>
          <a:p>
            <a:pPr algn="ctr"/>
            <a:r>
              <a:rPr lang="en-US" sz="4000" dirty="0">
                <a:solidFill>
                  <a:srgbClr val="F4DDB5"/>
                </a:solidFill>
                <a:latin typeface="Kollektif Bold"/>
              </a:rPr>
              <a:t>(PhD, CURRENTLY RESIDING IN DUBAI)</a:t>
            </a:r>
          </a:p>
          <a:p>
            <a:pPr algn="ctr"/>
            <a:endParaRPr lang="en-US" sz="5100" dirty="0">
              <a:solidFill>
                <a:srgbClr val="F4DDB5"/>
              </a:solidFill>
              <a:latin typeface="Kollektif Bold"/>
            </a:endParaRPr>
          </a:p>
          <a:p>
            <a:pPr algn="ctr">
              <a:lnSpc>
                <a:spcPts val="6120"/>
              </a:lnSpc>
            </a:pPr>
            <a:endParaRPr lang="en-US" sz="5100" dirty="0">
              <a:solidFill>
                <a:srgbClr val="F4DDB5"/>
              </a:solidFill>
              <a:latin typeface="Kollektif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4523" y="1992767"/>
            <a:ext cx="8898383" cy="5748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" y="-2"/>
            <a:ext cx="6168721" cy="62103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4343" y="1028700"/>
            <a:ext cx="5091658" cy="81571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555599" y="3197199"/>
            <a:ext cx="8703701" cy="43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100" u="sng">
                <a:solidFill>
                  <a:srgbClr val="E9E9E9"/>
                </a:solidFill>
                <a:latin typeface="Livvic Bold Bold"/>
              </a:rPr>
              <a:t>FACULTY ADVISOR</a:t>
            </a:r>
          </a:p>
          <a:p>
            <a:pPr algn="ctr">
              <a:lnSpc>
                <a:spcPts val="5100"/>
              </a:lnSpc>
            </a:pPr>
            <a:endParaRPr lang="en-US" sz="5100" u="sng">
              <a:solidFill>
                <a:srgbClr val="E9E9E9"/>
              </a:solidFill>
              <a:latin typeface="Livvic Bold Bold"/>
            </a:endParaRP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Dr. YOGESH KAPIL </a:t>
            </a:r>
          </a:p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DDB5"/>
                </a:solidFill>
                <a:latin typeface="Kollektif Bold"/>
              </a:rPr>
              <a:t>(ASP, MATHEMATICS DEP. )</a:t>
            </a:r>
          </a:p>
          <a:p>
            <a:pPr algn="ctr">
              <a:lnSpc>
                <a:spcPts val="6120"/>
              </a:lnSpc>
            </a:pPr>
            <a:endParaRPr lang="en-US" sz="5100">
              <a:solidFill>
                <a:srgbClr val="F4DDB5"/>
              </a:solidFill>
              <a:latin typeface="Kollektif Bold"/>
            </a:endParaRPr>
          </a:p>
          <a:p>
            <a:pPr algn="ctr">
              <a:lnSpc>
                <a:spcPts val="6120"/>
              </a:lnSpc>
            </a:pPr>
            <a:endParaRPr lang="en-US" sz="5100">
              <a:solidFill>
                <a:srgbClr val="F4DDB5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-1"/>
            <a:ext cx="2486208" cy="24753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7808377"/>
            <a:ext cx="2486208" cy="24786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78102" y="3158112"/>
            <a:ext cx="11731795" cy="3967457"/>
            <a:chOff x="0" y="0"/>
            <a:chExt cx="3089856" cy="1044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856" cy="1044927"/>
            </a:xfrm>
            <a:custGeom>
              <a:avLst/>
              <a:gdLst/>
              <a:ahLst/>
              <a:cxnLst/>
              <a:rect l="l" t="t" r="r" b="b"/>
              <a:pathLst>
                <a:path w="3089856" h="1044927">
                  <a:moveTo>
                    <a:pt x="42234" y="0"/>
                  </a:moveTo>
                  <a:lnTo>
                    <a:pt x="3047621" y="0"/>
                  </a:lnTo>
                  <a:cubicBezTo>
                    <a:pt x="3070947" y="0"/>
                    <a:pt x="3089856" y="18909"/>
                    <a:pt x="3089856" y="42234"/>
                  </a:cubicBezTo>
                  <a:lnTo>
                    <a:pt x="3089856" y="1002693"/>
                  </a:lnTo>
                  <a:cubicBezTo>
                    <a:pt x="3089856" y="1026018"/>
                    <a:pt x="3070947" y="1044927"/>
                    <a:pt x="3047621" y="1044927"/>
                  </a:cubicBezTo>
                  <a:lnTo>
                    <a:pt x="42234" y="1044927"/>
                  </a:lnTo>
                  <a:cubicBezTo>
                    <a:pt x="18909" y="1044927"/>
                    <a:pt x="0" y="1026018"/>
                    <a:pt x="0" y="1002693"/>
                  </a:cubicBezTo>
                  <a:lnTo>
                    <a:pt x="0" y="42234"/>
                  </a:lnTo>
                  <a:cubicBezTo>
                    <a:pt x="0" y="18909"/>
                    <a:pt x="18909" y="0"/>
                    <a:pt x="42234" y="0"/>
                  </a:cubicBezTo>
                  <a:close/>
                </a:path>
              </a:pathLst>
            </a:custGeom>
            <a:solidFill>
              <a:srgbClr val="F4DDB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78102" y="3416544"/>
            <a:ext cx="11731795" cy="347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MEET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OUR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 STUDENT ADVISOR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93940" y="2586289"/>
            <a:ext cx="1462804" cy="11436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5350577"/>
            <a:ext cx="2092585" cy="4936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08384" y="-1"/>
            <a:ext cx="2092585" cy="5905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3084" y="1643208"/>
            <a:ext cx="7023185" cy="70005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39200" y="3256510"/>
            <a:ext cx="9012888" cy="41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1"/>
              </a:lnSpc>
            </a:pPr>
            <a:r>
              <a:rPr lang="en-US" sz="5281" u="sng" dirty="0">
                <a:solidFill>
                  <a:srgbClr val="992800"/>
                </a:solidFill>
                <a:latin typeface="Livvic Bold Bold"/>
              </a:rPr>
              <a:t>STUDENT ADVISOR</a:t>
            </a:r>
          </a:p>
          <a:p>
            <a:pPr algn="ctr">
              <a:lnSpc>
                <a:spcPts val="5281"/>
              </a:lnSpc>
            </a:pPr>
            <a:endParaRPr lang="en-US" sz="5281" u="sng" dirty="0">
              <a:solidFill>
                <a:srgbClr val="992800"/>
              </a:solidFill>
              <a:latin typeface="Livvic Bold Bold"/>
            </a:endParaRPr>
          </a:p>
          <a:p>
            <a:pPr algn="ctr">
              <a:lnSpc>
                <a:spcPts val="5281"/>
              </a:lnSpc>
            </a:pPr>
            <a:r>
              <a:rPr lang="en-US" sz="5281" dirty="0">
                <a:solidFill>
                  <a:srgbClr val="992800"/>
                </a:solidFill>
                <a:latin typeface="Kollektif Bold"/>
              </a:rPr>
              <a:t>MR. MOHIT VERMA</a:t>
            </a:r>
          </a:p>
          <a:p>
            <a:pPr algn="ctr"/>
            <a:r>
              <a:rPr lang="en-US" sz="4000" dirty="0">
                <a:solidFill>
                  <a:srgbClr val="992800"/>
                </a:solidFill>
                <a:latin typeface="Kollektif Bold"/>
              </a:rPr>
              <a:t>(CURRENTLY WORKING IN INDIAN ACRYLICS LIMITED)</a:t>
            </a:r>
          </a:p>
          <a:p>
            <a:pPr algn="ctr">
              <a:lnSpc>
                <a:spcPts val="8201"/>
              </a:lnSpc>
            </a:pPr>
            <a:endParaRPr lang="en-US" sz="5281" dirty="0">
              <a:solidFill>
                <a:srgbClr val="992800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-1"/>
            <a:ext cx="2486208" cy="24753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0896" y="7808377"/>
            <a:ext cx="2486208" cy="24786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78102" y="3158112"/>
            <a:ext cx="11731795" cy="3967457"/>
            <a:chOff x="0" y="0"/>
            <a:chExt cx="3089856" cy="1044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856" cy="1044927"/>
            </a:xfrm>
            <a:custGeom>
              <a:avLst/>
              <a:gdLst/>
              <a:ahLst/>
              <a:cxnLst/>
              <a:rect l="l" t="t" r="r" b="b"/>
              <a:pathLst>
                <a:path w="3089856" h="1044927">
                  <a:moveTo>
                    <a:pt x="42234" y="0"/>
                  </a:moveTo>
                  <a:lnTo>
                    <a:pt x="3047621" y="0"/>
                  </a:lnTo>
                  <a:cubicBezTo>
                    <a:pt x="3070947" y="0"/>
                    <a:pt x="3089856" y="18909"/>
                    <a:pt x="3089856" y="42234"/>
                  </a:cubicBezTo>
                  <a:lnTo>
                    <a:pt x="3089856" y="1002693"/>
                  </a:lnTo>
                  <a:cubicBezTo>
                    <a:pt x="3089856" y="1026018"/>
                    <a:pt x="3070947" y="1044927"/>
                    <a:pt x="3047621" y="1044927"/>
                  </a:cubicBezTo>
                  <a:lnTo>
                    <a:pt x="42234" y="1044927"/>
                  </a:lnTo>
                  <a:cubicBezTo>
                    <a:pt x="18909" y="1044927"/>
                    <a:pt x="0" y="1026018"/>
                    <a:pt x="0" y="1002693"/>
                  </a:cubicBezTo>
                  <a:lnTo>
                    <a:pt x="0" y="42234"/>
                  </a:lnTo>
                  <a:cubicBezTo>
                    <a:pt x="0" y="18909"/>
                    <a:pt x="18909" y="0"/>
                    <a:pt x="42234" y="0"/>
                  </a:cubicBezTo>
                  <a:close/>
                </a:path>
              </a:pathLst>
            </a:custGeom>
            <a:solidFill>
              <a:srgbClr val="F4DDB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78102" y="3416544"/>
            <a:ext cx="11731795" cy="347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MEET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OUR </a:t>
            </a:r>
          </a:p>
          <a:p>
            <a:pPr algn="ctr">
              <a:lnSpc>
                <a:spcPts val="9085"/>
              </a:lnSpc>
            </a:pPr>
            <a:r>
              <a:rPr lang="en-US" sz="7900">
                <a:solidFill>
                  <a:srgbClr val="3C7F72"/>
                </a:solidFill>
                <a:latin typeface="Kollektif Bold"/>
              </a:rPr>
              <a:t>  PRESIDENT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93940" y="2586289"/>
            <a:ext cx="1462804" cy="11436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267</Words>
  <Application>Microsoft Office PowerPoint</Application>
  <PresentationFormat>Custom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DM Sans Bold</vt:lpstr>
      <vt:lpstr>Agrandir Medium</vt:lpstr>
      <vt:lpstr>Algerian</vt:lpstr>
      <vt:lpstr>Calibri</vt:lpstr>
      <vt:lpstr>Poppins ExtraBold</vt:lpstr>
      <vt:lpstr>Livvic Bold Bold</vt:lpstr>
      <vt:lpstr>Poppins Medium</vt:lpstr>
      <vt:lpstr>Yellowtail</vt:lpstr>
      <vt:lpstr>Arial</vt:lpstr>
      <vt:lpstr>Livvic Bold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Colorful Retro Creative Infographic Presentation</dc:title>
  <cp:lastModifiedBy>Sachida Singh</cp:lastModifiedBy>
  <cp:revision>9</cp:revision>
  <dcterms:created xsi:type="dcterms:W3CDTF">2006-08-16T00:00:00Z</dcterms:created>
  <dcterms:modified xsi:type="dcterms:W3CDTF">2023-05-01T05:19:56Z</dcterms:modified>
  <dc:identifier>DAFheVs8-dg</dc:identifier>
</cp:coreProperties>
</file>